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432" r:id="rId4"/>
    <p:sldId id="434" r:id="rId5"/>
    <p:sldId id="435" r:id="rId6"/>
    <p:sldId id="559" r:id="rId7"/>
    <p:sldId id="521" r:id="rId8"/>
    <p:sldId id="475" r:id="rId9"/>
    <p:sldId id="524" r:id="rId10"/>
    <p:sldId id="520" r:id="rId11"/>
    <p:sldId id="525" r:id="rId12"/>
    <p:sldId id="584" r:id="rId13"/>
    <p:sldId id="450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2" userDrawn="1">
          <p15:clr>
            <a:srgbClr val="A4A3A4"/>
          </p15:clr>
        </p15:guide>
        <p15:guide id="2" orient="horz" pos="1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6" y="84"/>
      </p:cViewPr>
      <p:guideLst>
        <p:guide pos="3842"/>
        <p:guide orient="horz" pos="18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3.jpeg"/><Relationship Id="rId5" Type="http://schemas.openxmlformats.org/officeDocument/2006/relationships/tags" Target="../tags/tag7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6.xml"/><Relationship Id="rId9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707124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57321" y="2012551"/>
            <a:ext cx="10197465" cy="3077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设置正确的直播预热海报尺寸。</a:t>
            </a:r>
          </a:p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使用通道抠图工具扣取宠物照片。</a:t>
            </a:r>
          </a:p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使用文字工具添加宣传信息。</a:t>
            </a:r>
          </a:p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使用形状工具绘制各种装饰形状。</a:t>
            </a:r>
          </a:p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使用滤镜制作放射状背景。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75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三、技术要点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2185506" y="494400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项目七</a:t>
            </a:r>
            <a:r>
              <a:rPr lang="zh-CN" altLang="en-US" sz="4400" b="1" kern="2200" spc="60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 任</a:t>
            </a:r>
            <a:r>
              <a:rPr lang="zh-CN" altLang="en-US" sz="4400" b="1" kern="2200" spc="60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务三</a:t>
            </a: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4224729" y="5853559"/>
            <a:ext cx="3840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l" eaLnBrk="1" hangingPunct="1"/>
            <a:r>
              <a:rPr lang="zh-CN" altLang="en-US" sz="24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宠物食品直播预热海报设计</a:t>
            </a: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  <p:pic>
        <p:nvPicPr>
          <p:cNvPr id="594" name="图片 594" descr="宠物食品直播预热海报副本"/>
          <p:cNvPicPr>
            <a:picLocks noChangeAspect="1"/>
          </p:cNvPicPr>
          <p:nvPr/>
        </p:nvPicPr>
        <p:blipFill>
          <a:blip r:embed="rId5"/>
          <a:srcRect r="139"/>
          <a:stretch>
            <a:fillRect/>
          </a:stretch>
        </p:blipFill>
        <p:spPr>
          <a:xfrm>
            <a:off x="4497070" y="305435"/>
            <a:ext cx="3197860" cy="37420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695545" y="47832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180580" y="2093595"/>
            <a:ext cx="8006080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l">
              <a:buClrTx/>
              <a:buSzTx/>
              <a:buFontTx/>
              <a:defRPr/>
            </a:pPr>
            <a:r>
              <a:rPr lang="zh-CN" sz="2400" dirty="0" smtClean="0">
                <a:sym typeface="+mn-lt"/>
              </a:rPr>
              <a:t>任务实施</a:t>
            </a: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143750" y="3064510"/>
            <a:ext cx="411543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sz="2400" dirty="0" smtClean="0">
                <a:sym typeface="+mn-ea"/>
              </a:rPr>
              <a:t>设计理念</a:t>
            </a:r>
          </a:p>
        </p:txBody>
      </p:sp>
      <p:sp>
        <p:nvSpPr>
          <p:cNvPr id="17" name="椭圆 16"/>
          <p:cNvSpPr/>
          <p:nvPr>
            <p:custDataLst>
              <p:tags r:id="rId5"/>
            </p:custDataLst>
          </p:nvPr>
        </p:nvSpPr>
        <p:spPr>
          <a:xfrm>
            <a:off x="6079729" y="192401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6079729" y="291685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PA-矩形 14"/>
          <p:cNvSpPr/>
          <p:nvPr>
            <p:custDataLst>
              <p:tags r:id="rId7"/>
            </p:custDataLst>
          </p:nvPr>
        </p:nvSpPr>
        <p:spPr>
          <a:xfrm>
            <a:off x="7178675" y="4057015"/>
            <a:ext cx="411543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sz="2400" dirty="0" smtClean="0">
                <a:sym typeface="+mn-ea"/>
              </a:rPr>
              <a:t>技术要点</a:t>
            </a:r>
          </a:p>
        </p:txBody>
      </p:sp>
      <p:sp>
        <p:nvSpPr>
          <p:cNvPr id="6" name="椭圆 5"/>
          <p:cNvSpPr/>
          <p:nvPr>
            <p:custDataLst>
              <p:tags r:id="rId8"/>
            </p:custDataLst>
          </p:nvPr>
        </p:nvSpPr>
        <p:spPr>
          <a:xfrm>
            <a:off x="6114654" y="390935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pic>
        <p:nvPicPr>
          <p:cNvPr id="594" name="图片 594" descr="宠物食品直播预热海报副本"/>
          <p:cNvPicPr>
            <a:picLocks noChangeAspect="1"/>
          </p:cNvPicPr>
          <p:nvPr/>
        </p:nvPicPr>
        <p:blipFill>
          <a:blip r:embed="rId11"/>
          <a:srcRect r="139"/>
          <a:stretch>
            <a:fillRect/>
          </a:stretch>
        </p:blipFill>
        <p:spPr>
          <a:xfrm>
            <a:off x="1299210" y="1401445"/>
            <a:ext cx="3197860" cy="32499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 animBg="1"/>
      <p:bldP spid="5" grpId="1" bldLvl="0" animBg="1"/>
      <p:bldP spid="9" grpId="0"/>
      <p:bldP spid="11" grpId="0"/>
      <p:bldP spid="17" grpId="0" bldLvl="0" animBg="1"/>
      <p:bldP spid="7" grpId="0" bldLvl="0" animBg="1"/>
      <p:bldP spid="2" grpId="0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882650" y="2791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一、任务实施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563430" y="1424828"/>
            <a:ext cx="47130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r>
              <a:rPr lang="en-US" altLang="zh-CN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载并打开素材，以提供的图片为素材，为某宠物用品抖音店铺设计宠物食品直播预热海报设计。制作放射状背景制造视觉冲击力吸引眼球，嘴馋的猫咪形象增加了海报的趣味性，吸引消费者进入直播间，提高了店铺的曝光率，促进销售提升。如图所示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02076" y="7330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71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一、任务实施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4" name="图片 594" descr="宠物食品直播预热海报副本"/>
          <p:cNvPicPr>
            <a:picLocks noChangeAspect="1"/>
          </p:cNvPicPr>
          <p:nvPr/>
        </p:nvPicPr>
        <p:blipFill>
          <a:blip r:embed="rId3"/>
          <a:srcRect r="139"/>
          <a:stretch>
            <a:fillRect/>
          </a:stretch>
        </p:blipFill>
        <p:spPr>
          <a:xfrm>
            <a:off x="7111252" y="1266087"/>
            <a:ext cx="3197860" cy="47186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4707890" y="28657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7665" y="4229735"/>
            <a:ext cx="2981960" cy="11131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200000"/>
              </a:lnSpc>
              <a:buClrTx/>
              <a:buSzTx/>
              <a:buFontTx/>
            </a:pPr>
            <a:endParaRPr lang="zh-CN" altLang="en-US" sz="240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94" name="图片 594" descr="宠物食品直播预热海报副本"/>
          <p:cNvPicPr>
            <a:picLocks noChangeAspect="1"/>
          </p:cNvPicPr>
          <p:nvPr/>
        </p:nvPicPr>
        <p:blipFill>
          <a:blip r:embed="rId4"/>
          <a:srcRect r="139"/>
          <a:stretch>
            <a:fillRect/>
          </a:stretch>
        </p:blipFill>
        <p:spPr>
          <a:xfrm>
            <a:off x="567690" y="824865"/>
            <a:ext cx="3197860" cy="50012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75" name="矩形 2"/>
          <p:cNvSpPr/>
          <p:nvPr/>
        </p:nvSpPr>
        <p:spPr>
          <a:xfrm>
            <a:off x="4412615" y="869315"/>
            <a:ext cx="6673215" cy="84899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2000" kern="1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使用渐变工具绘制双色渐变，滤镜-扭曲-波浪、滤镜-扭曲-极坐标制作放射状背景</a:t>
            </a:r>
            <a:endParaRPr lang="en-US" altLang="zh-CN" sz="2000" kern="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Times New Roman" panose="02020603050405020304"/>
            </a:endParaRPr>
          </a:p>
        </p:txBody>
      </p:sp>
      <p:sp>
        <p:nvSpPr>
          <p:cNvPr id="592" name="矩形 2"/>
          <p:cNvSpPr/>
          <p:nvPr/>
        </p:nvSpPr>
        <p:spPr>
          <a:xfrm>
            <a:off x="4413885" y="1965960"/>
            <a:ext cx="6671945" cy="65468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圆角矩形工具绘制需要的形状，滤镜-像素化-彩色半调制作波点效果</a:t>
            </a:r>
          </a:p>
        </p:txBody>
      </p:sp>
      <p:sp>
        <p:nvSpPr>
          <p:cNvPr id="595" name="矩形 2"/>
          <p:cNvSpPr/>
          <p:nvPr/>
        </p:nvSpPr>
        <p:spPr>
          <a:xfrm>
            <a:off x="4413885" y="2868295"/>
            <a:ext cx="6673215" cy="71564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打开猫咪素材图片，使用通道抠图工具扣取猫咪形象放入</a:t>
            </a:r>
          </a:p>
        </p:txBody>
      </p:sp>
      <p:sp>
        <p:nvSpPr>
          <p:cNvPr id="596" name="矩形 2"/>
          <p:cNvSpPr/>
          <p:nvPr/>
        </p:nvSpPr>
        <p:spPr>
          <a:xfrm>
            <a:off x="4413885" y="3831590"/>
            <a:ext cx="6590030" cy="50101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使用圆形工具绘制圆环，在图层样式中设置描边效果</a:t>
            </a:r>
          </a:p>
        </p:txBody>
      </p:sp>
      <p:sp>
        <p:nvSpPr>
          <p:cNvPr id="597" name="矩形 2"/>
          <p:cNvSpPr/>
          <p:nvPr/>
        </p:nvSpPr>
        <p:spPr>
          <a:xfrm>
            <a:off x="4413885" y="4580255"/>
            <a:ext cx="6591300" cy="77533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使用圆角矩形工具绘制需要的形状，输入海报标题和宣传文案，添加投影和描边效果</a:t>
            </a:r>
          </a:p>
        </p:txBody>
      </p:sp>
      <p:sp>
        <p:nvSpPr>
          <p:cNvPr id="598" name="矩形 2"/>
          <p:cNvSpPr/>
          <p:nvPr/>
        </p:nvSpPr>
        <p:spPr>
          <a:xfrm>
            <a:off x="4412615" y="5603240"/>
            <a:ext cx="6591300" cy="472440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  <a:ln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rPr>
              <a:t>使用自定义形状工具绘制星星和对话框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-882650" y="2791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二详情页的重要性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1009650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二、设计理念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直角三角形 3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215025" y="2381553"/>
            <a:ext cx="87864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使用滤镜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扭曲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波浪和滤镜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扭曲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极坐标制作放射状背景，增加视觉冲击力，吸引消费者眼球。</a:t>
            </a:r>
          </a:p>
          <a:p>
            <a:pPr indent="-342900" algn="l" fontAlgn="auto">
              <a:lnSpc>
                <a:spcPct val="200000"/>
              </a:lnSpc>
              <a:buClrTx/>
              <a:buSzTx/>
              <a:buFont typeface="Wingdings" panose="05000000000000000000" charset="0"/>
              <a:buChar char="l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配色使用黄色、橙色、蓝色和绿色，营造轻松可爱的萌宠气氛，搭配圆角矩形形状和圆环、星星等形状，富有活力。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57321" y="1101306"/>
            <a:ext cx="3317875" cy="508000"/>
            <a:chOff x="1390381" y="1882406"/>
            <a:chExt cx="3317875" cy="508000"/>
          </a:xfrm>
        </p:grpSpPr>
        <p:sp>
          <p:nvSpPr>
            <p:cNvPr id="26" name="圆角矩形 25"/>
            <p:cNvSpPr/>
            <p:nvPr/>
          </p:nvSpPr>
          <p:spPr>
            <a:xfrm>
              <a:off x="1390381" y="1882406"/>
              <a:ext cx="3317875" cy="508000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95569" y="1937016"/>
              <a:ext cx="1706880" cy="398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二、设计理念</a:t>
              </a: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1009650" y="266446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三、详情页的作用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950595" y="2506980"/>
            <a:ext cx="1378839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7200" b="1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三、技术要点</a:t>
            </a:r>
          </a:p>
        </p:txBody>
      </p:sp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6" name="直角三角形 5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75.2093700787401,&quot;left&quot;:478.7188188976378,&quot;top&quot;:83.34708661417321,&quot;width&quot;:746.0811811023622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KSO_WM_DIAGRAM_VIRTUALLY_FRAME" val="{&quot;height&quot;:375.2093700787401,&quot;left&quot;:478.7188188976378,&quot;top&quot;:83.34708661417321,&quot;width&quot;:746.0811811023622}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Microsoft Office PowerPoint</Application>
  <PresentationFormat>宽屏</PresentationFormat>
  <Paragraphs>46</Paragraphs>
  <Slides>11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iekie jianheiti</vt:lpstr>
      <vt:lpstr>zihun59hao-chuangcuhei</vt:lpstr>
      <vt:lpstr>等线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Office 主题​​</vt:lpstr>
      <vt:lpstr>1_Office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559</cp:revision>
  <dcterms:created xsi:type="dcterms:W3CDTF">2019-04-09T06:58:00Z</dcterms:created>
  <dcterms:modified xsi:type="dcterms:W3CDTF">2025-02-24T08:40:38Z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98F69F3338524EF6A2F3CE209736681E_13</vt:lpwstr>
  </property>
</Properties>
</file>